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8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9BDA4-B7C5-414F-81FF-7824FF602820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3ADDA-4561-E746-9723-75739DC87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7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Okra</a:t>
            </a:r>
            <a:r>
              <a:rPr lang="en-US" baseline="0" dirty="0" smtClean="0"/>
              <a:t> </a:t>
            </a:r>
            <a:r>
              <a:rPr lang="en-US" dirty="0" smtClean="0"/>
              <a:t>seed (left and right sides) [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Abelmoschus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esculentus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(L.)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Moench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A97D-6719-A24F-ABA5-0F424128D6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02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S41. Okra</a:t>
            </a:r>
            <a:r>
              <a:rPr lang="en-US" baseline="0" dirty="0" smtClean="0"/>
              <a:t> </a:t>
            </a:r>
            <a:r>
              <a:rPr lang="en-US" dirty="0" smtClean="0"/>
              <a:t>seed [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Abelmoschus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esculentus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(L.)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Moench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 SEM courtesy of Dr. Meredith A. Lane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A97D-6719-A24F-ABA5-0F424128D6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9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D6C6-A587-7D4C-A101-0E48F56E8A9A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606E-5022-EE49-BD4A-7B3A3AC29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3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D6C6-A587-7D4C-A101-0E48F56E8A9A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606E-5022-EE49-BD4A-7B3A3AC29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D6C6-A587-7D4C-A101-0E48F56E8A9A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606E-5022-EE49-BD4A-7B3A3AC29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7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D6C6-A587-7D4C-A101-0E48F56E8A9A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606E-5022-EE49-BD4A-7B3A3AC29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1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D6C6-A587-7D4C-A101-0E48F56E8A9A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606E-5022-EE49-BD4A-7B3A3AC29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0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D6C6-A587-7D4C-A101-0E48F56E8A9A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606E-5022-EE49-BD4A-7B3A3AC29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D6C6-A587-7D4C-A101-0E48F56E8A9A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606E-5022-EE49-BD4A-7B3A3AC29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3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D6C6-A587-7D4C-A101-0E48F56E8A9A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606E-5022-EE49-BD4A-7B3A3AC29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5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D6C6-A587-7D4C-A101-0E48F56E8A9A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606E-5022-EE49-BD4A-7B3A3AC29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4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D6C6-A587-7D4C-A101-0E48F56E8A9A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606E-5022-EE49-BD4A-7B3A3AC29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6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D6C6-A587-7D4C-A101-0E48F56E8A9A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606E-5022-EE49-BD4A-7B3A3AC29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0D6C6-A587-7D4C-A101-0E48F56E8A9A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B606E-5022-EE49-BD4A-7B3A3AC29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0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</a:t>
            </a:r>
            <a:r>
              <a:rPr lang="en-US" sz="6000" b="1" dirty="0" smtClean="0">
                <a:solidFill>
                  <a:srgbClr val="FFFF00"/>
                </a:solidFill>
              </a:rPr>
              <a:t>Seeds</a:t>
            </a:r>
            <a:endParaRPr lang="en-US" sz="6000" b="1" dirty="0" smtClean="0">
              <a:solidFill>
                <a:srgbClr val="FFFF00"/>
              </a:solidFill>
            </a:endParaRP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Okra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9144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kra seed side 1 10X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4" t="2963" r="18888" b="41482"/>
          <a:stretch/>
        </p:blipFill>
        <p:spPr>
          <a:xfrm rot="5400000">
            <a:off x="42333" y="1642534"/>
            <a:ext cx="4402668" cy="3810000"/>
          </a:xfrm>
          <a:prstGeom prst="rect">
            <a:avLst/>
          </a:prstGeom>
        </p:spPr>
      </p:pic>
      <p:pic>
        <p:nvPicPr>
          <p:cNvPr id="3" name="Picture 2" descr="Okra seed side 2 10X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0123" r="29259" b="30864"/>
          <a:stretch/>
        </p:blipFill>
        <p:spPr>
          <a:xfrm rot="16200000">
            <a:off x="4453467" y="1456269"/>
            <a:ext cx="4538133" cy="4047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8933" y="558800"/>
            <a:ext cx="987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10X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3333" y="6079067"/>
            <a:ext cx="2325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Okra seed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0535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e okra seed SE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7" t="7654" r="6069" b="17918"/>
          <a:stretch/>
        </p:blipFill>
        <p:spPr>
          <a:xfrm>
            <a:off x="117951" y="0"/>
            <a:ext cx="9026049" cy="61976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17951" y="6485468"/>
            <a:ext cx="2347213" cy="0"/>
          </a:xfrm>
          <a:prstGeom prst="line">
            <a:avLst/>
          </a:prstGeom>
          <a:ln w="1524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94000" y="6282266"/>
            <a:ext cx="102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1000 µm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18323" y="0"/>
            <a:ext cx="2325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Okra seed</a:t>
            </a:r>
            <a:endParaRPr lang="en-US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29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Macintosh PowerPoint</Application>
  <PresentationFormat>On-screen Show (4:3)</PresentationFormat>
  <Paragraphs>16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2016-02-06T22:42:26Z</dcterms:created>
  <dcterms:modified xsi:type="dcterms:W3CDTF">2016-02-06T22:43:01Z</dcterms:modified>
</cp:coreProperties>
</file>